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394" r:id="rId3"/>
    <p:sldId id="466" r:id="rId4"/>
    <p:sldId id="500" r:id="rId5"/>
    <p:sldId id="535" r:id="rId6"/>
    <p:sldId id="536" r:id="rId7"/>
    <p:sldId id="467" r:id="rId8"/>
    <p:sldId id="525" r:id="rId9"/>
    <p:sldId id="526" r:id="rId10"/>
    <p:sldId id="470" r:id="rId11"/>
    <p:sldId id="530" r:id="rId12"/>
    <p:sldId id="534" r:id="rId13"/>
    <p:sldId id="527" r:id="rId14"/>
    <p:sldId id="475" r:id="rId15"/>
    <p:sldId id="476" r:id="rId16"/>
    <p:sldId id="507" r:id="rId17"/>
    <p:sldId id="496" r:id="rId18"/>
    <p:sldId id="499" r:id="rId19"/>
    <p:sldId id="487" r:id="rId20"/>
    <p:sldId id="488" r:id="rId21"/>
    <p:sldId id="528" r:id="rId22"/>
    <p:sldId id="490" r:id="rId23"/>
    <p:sldId id="492" r:id="rId24"/>
    <p:sldId id="532" r:id="rId25"/>
    <p:sldId id="352" r:id="rId26"/>
    <p:sldId id="513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143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766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6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2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51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JSCoreMay2018/" TargetMode="External"/><Relationship Id="rId3" Type="http://schemas.openxmlformats.org/officeDocument/2006/relationships/hyperlink" Target="https://softuni.bg/courses/javascript-advanced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softuni.bg/forum/categories/1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8.png"/><Relationship Id="rId18" Type="http://schemas.openxmlformats.org/officeDocument/2006/relationships/image" Target="../media/image71.jpeg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65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73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2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6.png"/><Relationship Id="rId14" Type="http://schemas.openxmlformats.org/officeDocument/2006/relationships/hyperlink" Target="http://www.softwaregroup-bg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3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21949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3124242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Nikola Andreev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</a:t>
            </a:r>
            <a:endParaRPr lang="en-US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Passionate </a:t>
            </a:r>
            <a:r>
              <a:rPr lang="en-US" sz="3200" noProof="1"/>
              <a:t>about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SotfUni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012" y="1752600"/>
            <a:ext cx="3548091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7929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Ivaylo Dimitrov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8012" y="1973649"/>
            <a:ext cx="5638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4+ years experience in the IT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sz="2800" dirty="0"/>
              <a:t>,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2800" dirty="0"/>
              <a:t> 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Windows Server</a:t>
            </a:r>
            <a:r>
              <a:rPr lang="en-US" sz="2800" dirty="0"/>
              <a:t>)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sz="2800" dirty="0"/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DFFFF"/>
                </a:solidFill>
              </a:rPr>
              <a:t>Student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excellent grades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  <a:p>
            <a:endParaRPr lang="en-US" sz="2800" dirty="0"/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Technical Trainer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1447800"/>
            <a:ext cx="542891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hours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 smtClean="0"/>
              <a:t>11-June-2018 </a:t>
            </a:r>
            <a:r>
              <a:rPr lang="en-US" dirty="0"/>
              <a:t>– </a:t>
            </a:r>
            <a:r>
              <a:rPr lang="en-US" dirty="0" smtClean="0"/>
              <a:t>15-July-2018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javascript-advanced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softuni.bg/forum/categories/19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455612" y="5464122"/>
            <a:ext cx="9090138" cy="1042056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https://www.facebook.com/groups/SoftUniJSCoreMay2018/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Advanced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63714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368061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03316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7901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Advanced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Advanced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Extends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  <a:r>
              <a:rPr lang="en-US" dirty="0"/>
              <a:t> course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Covers DOM, advanced functions, IIFE, object composition, unit testing, classes and inheritance, modules, transpilers, exceptions, generators, iterators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JS technologies (AJAX, AngularJS, </a:t>
            </a:r>
            <a:r>
              <a:rPr lang="en-US" noProof="1"/>
              <a:t>ReactJS</a:t>
            </a:r>
            <a:r>
              <a:rPr lang="en-US" dirty="0"/>
              <a:t>, promises)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47338" y="1957855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advanced icon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45" y="4800600"/>
            <a:ext cx="1517479" cy="15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6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and BOM, Manipulating the DOM Tree</a:t>
            </a:r>
          </a:p>
          <a:p>
            <a:pPr>
              <a:lnSpc>
                <a:spcPct val="120000"/>
              </a:lnSpc>
            </a:pPr>
            <a:r>
              <a:rPr lang="en-US" dirty="0"/>
              <a:t>jQuery: Simplified DOM and Events</a:t>
            </a:r>
          </a:p>
          <a:p>
            <a:pPr>
              <a:lnSpc>
                <a:spcPct val="120000"/>
              </a:lnSpc>
            </a:pPr>
            <a:r>
              <a:rPr lang="en-US" dirty="0"/>
              <a:t>Advanced Functions: IIFE, this, call, apply, bind</a:t>
            </a:r>
          </a:p>
          <a:p>
            <a:pPr>
              <a:lnSpc>
                <a:spcPct val="120000"/>
              </a:lnSpc>
            </a:pPr>
            <a:r>
              <a:rPr lang="en-US" dirty="0"/>
              <a:t>Object Composition and Revealing Modules</a:t>
            </a:r>
          </a:p>
          <a:p>
            <a:pPr>
              <a:lnSpc>
                <a:spcPct val="120000"/>
              </a:lnSpc>
            </a:pPr>
            <a:r>
              <a:rPr lang="en-US" dirty="0"/>
              <a:t>Unit Testing with Mocha and </a:t>
            </a:r>
            <a:r>
              <a:rPr lang="en-US" noProof="1"/>
              <a:t>Sinon</a:t>
            </a:r>
          </a:p>
          <a:p>
            <a:pPr>
              <a:lnSpc>
                <a:spcPct val="120000"/>
              </a:lnSpc>
            </a:pPr>
            <a:r>
              <a:rPr lang="en-US" dirty="0"/>
              <a:t>Classes and Members</a:t>
            </a:r>
          </a:p>
          <a:p>
            <a:pPr>
              <a:lnSpc>
                <a:spcPct val="120000"/>
              </a:lnSpc>
            </a:pPr>
            <a:r>
              <a:rPr lang="en-US" dirty="0"/>
              <a:t>Class Inheritance and Prototype Chain</a:t>
            </a:r>
          </a:p>
          <a:p>
            <a:pPr>
              <a:lnSpc>
                <a:spcPct val="120000"/>
              </a:lnSpc>
            </a:pPr>
            <a:r>
              <a:rPr lang="en-US" dirty="0"/>
              <a:t>Modules, Babel </a:t>
            </a:r>
            <a:r>
              <a:rPr lang="en-US" noProof="1"/>
              <a:t>Transpiler</a:t>
            </a:r>
            <a:r>
              <a:rPr lang="en-US" dirty="0"/>
              <a:t>, </a:t>
            </a:r>
            <a:r>
              <a:rPr lang="en-US" noProof="1"/>
              <a:t>CommonJS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51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352953" y="417294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2062</TotalTime>
  <Words>658</Words>
  <Application>Microsoft Office PowerPoint</Application>
  <PresentationFormat>Custom</PresentationFormat>
  <Paragraphs>157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Wingdings 2</vt:lpstr>
      <vt:lpstr>SoftUni 16x9</vt:lpstr>
      <vt:lpstr>JavaScript Advanced</vt:lpstr>
      <vt:lpstr>Table of Contents</vt:lpstr>
      <vt:lpstr>Have a Question?</vt:lpstr>
      <vt:lpstr>SoftUni Diamond Partners</vt:lpstr>
      <vt:lpstr>SoftUni Diamond Partners</vt:lpstr>
      <vt:lpstr>JavaScript Advanced</vt:lpstr>
      <vt:lpstr>Course Objectives</vt:lpstr>
      <vt:lpstr>Course Topics</vt:lpstr>
      <vt:lpstr>The Trainers Team</vt:lpstr>
      <vt:lpstr>Trainers Team</vt:lpstr>
      <vt:lpstr>Trainers Team</vt:lpstr>
      <vt:lpstr>JavaScript Advanced</vt:lpstr>
      <vt:lpstr>Training Duration and Schedule</vt:lpstr>
      <vt:lpstr>Why English?</vt:lpstr>
      <vt:lpstr>Your RFID Chip</vt:lpstr>
      <vt:lpstr>JavaScript Advanced</vt:lpstr>
      <vt:lpstr>Scoring System for the Course</vt:lpstr>
      <vt:lpstr>Homework Assignments &amp; Exercises</vt:lpstr>
      <vt:lpstr>Resources</vt:lpstr>
      <vt:lpstr>Course Web Site, Forum and FB Group</vt:lpstr>
      <vt:lpstr>The Programming Basics Slides and Videos</vt:lpstr>
      <vt:lpstr>Recommended Software</vt:lpstr>
      <vt:lpstr>JavaScript Advanced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Advanced 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Ivaylo</cp:lastModifiedBy>
  <cp:revision>84</cp:revision>
  <dcterms:created xsi:type="dcterms:W3CDTF">2014-01-02T17:00:34Z</dcterms:created>
  <dcterms:modified xsi:type="dcterms:W3CDTF">2018-06-11T10:06:37Z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